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4320F-289A-ED65-0566-B9835DA841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261C1-FC3D-7B44-23A5-A6E76090C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25EC0-9B18-1E8A-63A4-B928BF4C4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3C011-DBF9-4563-4644-C7DC1C2B0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5C069-97B8-CA2F-253A-44DA8E6AF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5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9CDDF-EB27-7F56-A14A-B7E6CEBC5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07F6B6-93ED-5C07-61E8-00F767AA7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86D8D-7631-DA0E-F1A4-7C1C15CC1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1BD0C-A57D-8D96-9129-E70AD4EE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90553-65B4-8882-B1BA-99003E3F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9F15B5-E59B-88ED-2398-73BAE504F8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154D58-0E13-E095-EA07-1AF9D87FB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CE17B-D1C9-9C54-F08F-77CE8785E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D0F95-5BDA-0C60-3066-9D98D7F0C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85DC9-C5B4-8ED2-951C-212B38614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77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AAFBA-1DD1-EEB5-BBC9-49E8CE58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3A089-9434-D743-27BB-0B61E0364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24C8F-4D88-BBB0-427C-AF39B4C38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9D5BB-326B-816A-22A1-493223CBB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5A353-D89D-41B1-290D-D8E6497D1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1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F2C3E-D857-A5EC-F11C-35AE9F5BF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92FFA-BF0A-86DE-8D26-25473ABFF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9526B-2FF3-81A3-9BDA-B7DABA160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5852B-DF32-9C13-91DA-A0C228B00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1FD02-C116-9758-78AA-D16F51CF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13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D2EDF-D266-5A46-16DD-EA3DE4FC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F907E-55DF-A9B4-CF2F-4644A52AA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758E1-58FD-D170-DE21-A19A8CF59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72B55-134C-A60D-4F86-A0928C767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2F031-99F3-CC46-8803-56B866CB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D3EBE-59BB-EE99-4FC3-22E316BD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4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64DDB-493D-1194-B7C2-E2DEE7279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90BAF-1D64-C63E-C906-BD1C2CFFC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35866-7202-9E39-385B-AE58DA3ED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AA1649-71F1-9E74-3914-498DFB550A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85CAD-5643-A598-69BD-BEFBA0AA73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18B0C-4C5D-4CFE-9BCF-2BAD29995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50515-4A1B-214B-558B-5FD015D22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724EEE-972D-C912-24E5-EEFDDFDE3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18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09578-0D8E-E7D4-6294-EE3C125B6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07FA11-873C-BE5A-108F-B78DE3F7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A92FD-6666-4F9D-48EB-05458CEE5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749CE-504F-EAF3-CE6D-7DF1EF309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74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2E49DE-2719-E4B4-3D8F-8515F942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CDAE00-D82B-0C0E-737C-C51220B6B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4F499-0F95-BCB8-173D-E38303677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06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DDA7-76ED-EE66-64AD-C6F98A5EE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BCF34-B67C-FD7C-6C7C-17CBF2EB8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9B472-2631-2DBC-D72A-1E3CC73C0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DD731-B736-1697-2CF3-0C594A134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F862F-B994-0873-53C9-046FC8E51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BA650-EA01-FF84-4006-BE9A4E59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42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EF19-4A06-EE29-0F1B-9FA4F7573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E9CA3E-7EF2-46A1-27F7-D37AE2878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31836-5377-C041-9D2F-242B413E4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26F783-96C8-3FFA-2C06-D3555135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9AF18-263E-8BF9-8006-C13946E27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02067-234E-7342-83C6-F971ACE8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0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19EF8-2C73-0FD7-9DBB-17580FABF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0BBAF-E070-AEF4-72DC-B006523E9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77981-2A78-D8A5-18F1-060EBFF15E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02931D-00D2-4D2A-90E3-2638B48A0AAF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EBFD9-91E4-D83F-A0FD-7172F75145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E86EB-24EB-B74D-3067-E026CD4FA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57D61D-472A-4235-8326-07B6026723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99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E72E0F-FAD2-2F42-A7DA-CA9E1FD13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Data_Viz by Kirill P., Stuart G., Andrew S.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9AFC8-3EE1-12EC-1284-92A82BF0F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Sasakitetsuya</a:t>
            </a:r>
            <a:r>
              <a:rPr lang="en-US" sz="2000" dirty="0">
                <a:solidFill>
                  <a:schemeClr val="bg1"/>
                </a:solidFill>
              </a:rPr>
              <a:t>, T. (2022, February 23). Top 20 defense budget countries analysis. Kaggle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Recreate with only 5 variables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Country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Waterways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Total Air Power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Defense Budget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Active Personnel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6" descr="A colorful grid with black and red squares&#10;&#10;Description automatically generated">
            <a:extLst>
              <a:ext uri="{FF2B5EF4-FFF2-40B4-BE49-F238E27FC236}">
                <a16:creationId xmlns:a16="http://schemas.microsoft.com/office/drawing/2014/main" id="{58884E98-99F8-C8D3-59C4-6E672D8472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" r="2" b="2"/>
          <a:stretch/>
        </p:blipFill>
        <p:spPr>
          <a:xfrm>
            <a:off x="6525453" y="1"/>
            <a:ext cx="5666547" cy="3398024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240C79-242E-4918-9F28-B101847D1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2277" y="3386960"/>
            <a:ext cx="56697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n a graph paper&#10;&#10;Description automatically generated">
            <a:extLst>
              <a:ext uri="{FF2B5EF4-FFF2-40B4-BE49-F238E27FC236}">
                <a16:creationId xmlns:a16="http://schemas.microsoft.com/office/drawing/2014/main" id="{97678ABD-C8FF-9688-7320-6A27CE10A8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" r="-2" b="17293"/>
          <a:stretch/>
        </p:blipFill>
        <p:spPr>
          <a:xfrm>
            <a:off x="6522277" y="3398024"/>
            <a:ext cx="5669723" cy="346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80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F9BC1-B1F8-9FC8-CC5D-34837C085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04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Our Graph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595C40-12F0-0C61-AA23-A3AB73A94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041" y="731426"/>
            <a:ext cx="8963917" cy="595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06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F41A-94A5-EB70-D4F8-F675722C0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and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DBC81-35E0-1ED0-BDB5-EBA7C35EF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Coming up with the story…making it interesting</a:t>
            </a:r>
          </a:p>
          <a:p>
            <a:r>
              <a:rPr lang="en-US" dirty="0"/>
              <a:t>Complicated graph</a:t>
            </a:r>
          </a:p>
          <a:p>
            <a:pPr lvl="1"/>
            <a:r>
              <a:rPr lang="en-US" dirty="0"/>
              <a:t>Scatter plot </a:t>
            </a:r>
          </a:p>
          <a:p>
            <a:pPr lvl="1"/>
            <a:r>
              <a:rPr lang="en-US" dirty="0"/>
              <a:t>Each dot is sized based on the defense budget</a:t>
            </a:r>
          </a:p>
          <a:p>
            <a:r>
              <a:rPr lang="en-US" dirty="0"/>
              <a:t>Properly displaying the distribution/scale </a:t>
            </a:r>
            <a:r>
              <a:rPr lang="en-US"/>
              <a:t>of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955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81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Data_Viz by Kirill P., Stuart G., Andrew S.</vt:lpstr>
      <vt:lpstr>Our Graph</vt:lpstr>
      <vt:lpstr>Process and 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Data_Viz by Kirill P., Stuart G., Andrew S.</dc:title>
  <dc:creator>Kirill Perfiliev</dc:creator>
  <cp:lastModifiedBy>Kirill Perfiliev</cp:lastModifiedBy>
  <cp:revision>4</cp:revision>
  <dcterms:created xsi:type="dcterms:W3CDTF">2024-03-12T00:43:57Z</dcterms:created>
  <dcterms:modified xsi:type="dcterms:W3CDTF">2024-03-14T17:46:36Z</dcterms:modified>
</cp:coreProperties>
</file>

<file path=docProps/thumbnail.jpeg>
</file>